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50A90-1B6A-4A63-A28A-2157E2A0AB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36B43B-AABF-4031-924B-657DE3FF3713}">
      <dgm:prSet/>
      <dgm:spPr/>
      <dgm:t>
        <a:bodyPr/>
        <a:lstStyle/>
        <a:p>
          <a:pPr rtl="0"/>
          <a:r>
            <a:rPr lang="ru-RU" smtClean="0"/>
            <a:t>Мы – команда «Всё своё</a:t>
          </a:r>
          <a:r>
            <a:rPr lang="ru-RU" b="1" smtClean="0"/>
            <a:t>», </a:t>
          </a:r>
          <a:r>
            <a:rPr lang="ru-RU" smtClean="0"/>
            <a:t>сохраняем всё полезное. Время есть! Насладись вкусом!</a:t>
          </a:r>
          <a:endParaRPr lang="ru-RU"/>
        </a:p>
      </dgm:t>
    </dgm:pt>
    <dgm:pt modelId="{404F18BE-C399-480A-941E-703C6E73ED3E}" type="parTrans" cxnId="{29223980-7AC5-4B32-B4E7-B0A2B9C9670E}">
      <dgm:prSet/>
      <dgm:spPr/>
      <dgm:t>
        <a:bodyPr/>
        <a:lstStyle/>
        <a:p>
          <a:endParaRPr lang="ru-RU"/>
        </a:p>
      </dgm:t>
    </dgm:pt>
    <dgm:pt modelId="{7CBEAAD7-25F7-464B-91B8-D2393BCA56E8}" type="sibTrans" cxnId="{29223980-7AC5-4B32-B4E7-B0A2B9C9670E}">
      <dgm:prSet/>
      <dgm:spPr/>
      <dgm:t>
        <a:bodyPr/>
        <a:lstStyle/>
        <a:p>
          <a:endParaRPr lang="ru-RU"/>
        </a:p>
      </dgm:t>
    </dgm:pt>
    <dgm:pt modelId="{B638E395-B8EA-4CE7-8B3F-53C6E7C43179}" type="pres">
      <dgm:prSet presAssocID="{F9C50A90-1B6A-4A63-A28A-2157E2A0AB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BF83C-A093-4941-BE80-01B4BF2CA83B}" type="pres">
      <dgm:prSet presAssocID="{3336B43B-AABF-4031-924B-657DE3FF37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9FACFC-F7D9-4DCD-8FCF-22A575B39B98}" type="presOf" srcId="{3336B43B-AABF-4031-924B-657DE3FF3713}" destId="{A59BF83C-A093-4941-BE80-01B4BF2CA83B}" srcOrd="0" destOrd="0" presId="urn:microsoft.com/office/officeart/2005/8/layout/vList2"/>
    <dgm:cxn modelId="{29223980-7AC5-4B32-B4E7-B0A2B9C9670E}" srcId="{F9C50A90-1B6A-4A63-A28A-2157E2A0AB32}" destId="{3336B43B-AABF-4031-924B-657DE3FF3713}" srcOrd="0" destOrd="0" parTransId="{404F18BE-C399-480A-941E-703C6E73ED3E}" sibTransId="{7CBEAAD7-25F7-464B-91B8-D2393BCA56E8}"/>
    <dgm:cxn modelId="{4020A1E9-896C-427E-A6C6-79ED03778DF6}" type="presOf" srcId="{F9C50A90-1B6A-4A63-A28A-2157E2A0AB32}" destId="{B638E395-B8EA-4CE7-8B3F-53C6E7C43179}" srcOrd="0" destOrd="0" presId="urn:microsoft.com/office/officeart/2005/8/layout/vList2"/>
    <dgm:cxn modelId="{9BA3ACA7-C4DC-4AEE-98F0-8A37C13AFA5E}" type="presParOf" srcId="{B638E395-B8EA-4CE7-8B3F-53C6E7C43179}" destId="{A59BF83C-A093-4941-BE80-01B4BF2CA8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9F6B3-E287-48F8-9E12-6186AA74F3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EBEAC5-B747-4914-8835-691355CB6275}">
      <dgm:prSet custT="1"/>
      <dgm:spPr/>
      <dgm:t>
        <a:bodyPr/>
        <a:lstStyle/>
        <a:p>
          <a:pPr rtl="0"/>
          <a:r>
            <a:rPr lang="ru-RU" sz="2400" dirty="0" err="1" smtClean="0"/>
            <a:t>Незавитин</a:t>
          </a:r>
          <a:r>
            <a:rPr lang="ru-RU" sz="2400" dirty="0" smtClean="0"/>
            <a:t> Даниил – </a:t>
          </a:r>
          <a:r>
            <a:rPr lang="ru-RU" sz="2400" dirty="0" err="1" smtClean="0"/>
            <a:t>самозанятый</a:t>
          </a:r>
          <a:r>
            <a:rPr lang="ru-RU" sz="2400" dirty="0" smtClean="0"/>
            <a:t> </a:t>
          </a:r>
          <a:r>
            <a:rPr lang="ru-RU" sz="2400" smtClean="0"/>
            <a:t>индивидуальный предприниматель.</a:t>
          </a:r>
          <a:endParaRPr lang="ru-RU" sz="2400" dirty="0"/>
        </a:p>
      </dgm:t>
    </dgm:pt>
    <dgm:pt modelId="{2F9AA82A-3EF1-4889-B8F8-7C057C6674FC}" type="parTrans" cxnId="{64FB1791-6609-4E5D-8C87-08A16BE949AD}">
      <dgm:prSet/>
      <dgm:spPr/>
      <dgm:t>
        <a:bodyPr/>
        <a:lstStyle/>
        <a:p>
          <a:endParaRPr lang="ru-RU"/>
        </a:p>
      </dgm:t>
    </dgm:pt>
    <dgm:pt modelId="{8979071D-25EA-46D6-8A91-7B472D8DF654}" type="sibTrans" cxnId="{64FB1791-6609-4E5D-8C87-08A16BE949AD}">
      <dgm:prSet/>
      <dgm:spPr/>
      <dgm:t>
        <a:bodyPr/>
        <a:lstStyle/>
        <a:p>
          <a:endParaRPr lang="ru-RU"/>
        </a:p>
      </dgm:t>
    </dgm:pt>
    <dgm:pt modelId="{9AC5A325-07B8-4DE6-950D-D36CE584076B}">
      <dgm:prSet custT="1"/>
      <dgm:spPr/>
      <dgm:t>
        <a:bodyPr/>
        <a:lstStyle/>
        <a:p>
          <a:pPr rtl="0"/>
          <a:r>
            <a:rPr lang="ru-RU" sz="2400" dirty="0" err="1" smtClean="0"/>
            <a:t>Клеёнкина</a:t>
          </a:r>
          <a:r>
            <a:rPr lang="ru-RU" sz="2400" dirty="0" smtClean="0"/>
            <a:t> Диана – отвечает за сбыт и маркетинг </a:t>
          </a:r>
          <a:endParaRPr lang="ru-RU" sz="2400" dirty="0"/>
        </a:p>
      </dgm:t>
    </dgm:pt>
    <dgm:pt modelId="{0BA8B159-7160-482E-B476-E9FE8470C7A9}" type="parTrans" cxnId="{7BDDFA0F-C083-417F-9699-B0482D339176}">
      <dgm:prSet/>
      <dgm:spPr/>
      <dgm:t>
        <a:bodyPr/>
        <a:lstStyle/>
        <a:p>
          <a:endParaRPr lang="ru-RU"/>
        </a:p>
      </dgm:t>
    </dgm:pt>
    <dgm:pt modelId="{B41DF04A-5D23-4B89-A697-EB66B45FAA25}" type="sibTrans" cxnId="{7BDDFA0F-C083-417F-9699-B0482D339176}">
      <dgm:prSet/>
      <dgm:spPr/>
      <dgm:t>
        <a:bodyPr/>
        <a:lstStyle/>
        <a:p>
          <a:endParaRPr lang="ru-RU"/>
        </a:p>
      </dgm:t>
    </dgm:pt>
    <dgm:pt modelId="{7C4C52F5-410C-4AD3-B9A7-593AE0392791}" type="pres">
      <dgm:prSet presAssocID="{5739F6B3-E287-48F8-9E12-6186AA74F3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EB756-F93E-4759-A7F3-17A2EBDA9B7C}" type="pres">
      <dgm:prSet presAssocID="{27EBEAC5-B747-4914-8835-691355CB6275}" presName="circ1" presStyleLbl="vennNode1" presStyleIdx="0" presStyleCnt="2" custScaleX="135500" custScaleY="104434" custLinFactNeighborX="3167" custLinFactNeighborY="53589"/>
      <dgm:spPr/>
      <dgm:t>
        <a:bodyPr/>
        <a:lstStyle/>
        <a:p>
          <a:endParaRPr lang="ru-RU"/>
        </a:p>
      </dgm:t>
    </dgm:pt>
    <dgm:pt modelId="{334DED55-1B8F-4EFD-9BE2-366DA7CF8008}" type="pres">
      <dgm:prSet presAssocID="{27EBEAC5-B747-4914-8835-691355CB62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A6B18-0EA7-4A6D-A834-C168AA60D667}" type="pres">
      <dgm:prSet presAssocID="{9AC5A325-07B8-4DE6-950D-D36CE584076B}" presName="circ2" presStyleLbl="vennNode1" presStyleIdx="1" presStyleCnt="2" custScaleX="126121" custScaleY="107391" custLinFactNeighborX="-5451" custLinFactNeighborY="-45399"/>
      <dgm:spPr/>
      <dgm:t>
        <a:bodyPr/>
        <a:lstStyle/>
        <a:p>
          <a:endParaRPr lang="ru-RU"/>
        </a:p>
      </dgm:t>
    </dgm:pt>
    <dgm:pt modelId="{31649439-3FE3-4739-9E74-E493BD3D3117}" type="pres">
      <dgm:prSet presAssocID="{9AC5A325-07B8-4DE6-950D-D36CE58407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783075-6D83-4C6F-94C5-C316D9ABAD4C}" type="presOf" srcId="{5739F6B3-E287-48F8-9E12-6186AA74F355}" destId="{7C4C52F5-410C-4AD3-B9A7-593AE0392791}" srcOrd="0" destOrd="0" presId="urn:microsoft.com/office/officeart/2005/8/layout/venn1"/>
    <dgm:cxn modelId="{566B507E-FD34-4020-AADE-E42BDB6E0477}" type="presOf" srcId="{9AC5A325-07B8-4DE6-950D-D36CE584076B}" destId="{31649439-3FE3-4739-9E74-E493BD3D3117}" srcOrd="1" destOrd="0" presId="urn:microsoft.com/office/officeart/2005/8/layout/venn1"/>
    <dgm:cxn modelId="{64FB1791-6609-4E5D-8C87-08A16BE949AD}" srcId="{5739F6B3-E287-48F8-9E12-6186AA74F355}" destId="{27EBEAC5-B747-4914-8835-691355CB6275}" srcOrd="0" destOrd="0" parTransId="{2F9AA82A-3EF1-4889-B8F8-7C057C6674FC}" sibTransId="{8979071D-25EA-46D6-8A91-7B472D8DF654}"/>
    <dgm:cxn modelId="{A1009BBA-CD3A-409B-A8E6-023D8B583CDC}" type="presOf" srcId="{27EBEAC5-B747-4914-8835-691355CB6275}" destId="{334DED55-1B8F-4EFD-9BE2-366DA7CF8008}" srcOrd="1" destOrd="0" presId="urn:microsoft.com/office/officeart/2005/8/layout/venn1"/>
    <dgm:cxn modelId="{7BDDFA0F-C083-417F-9699-B0482D339176}" srcId="{5739F6B3-E287-48F8-9E12-6186AA74F355}" destId="{9AC5A325-07B8-4DE6-950D-D36CE584076B}" srcOrd="1" destOrd="0" parTransId="{0BA8B159-7160-482E-B476-E9FE8470C7A9}" sibTransId="{B41DF04A-5D23-4B89-A697-EB66B45FAA25}"/>
    <dgm:cxn modelId="{905E5D48-9A27-4720-8A47-FA4AE951F79F}" type="presOf" srcId="{27EBEAC5-B747-4914-8835-691355CB6275}" destId="{B6CEB756-F93E-4759-A7F3-17A2EBDA9B7C}" srcOrd="0" destOrd="0" presId="urn:microsoft.com/office/officeart/2005/8/layout/venn1"/>
    <dgm:cxn modelId="{FCDF67C0-AF1D-4559-B6A7-6A8252581254}" type="presOf" srcId="{9AC5A325-07B8-4DE6-950D-D36CE584076B}" destId="{B36A6B18-0EA7-4A6D-A834-C168AA60D667}" srcOrd="0" destOrd="0" presId="urn:microsoft.com/office/officeart/2005/8/layout/venn1"/>
    <dgm:cxn modelId="{2B543E64-16B4-4013-82B4-FAB113DB5FF1}" type="presParOf" srcId="{7C4C52F5-410C-4AD3-B9A7-593AE0392791}" destId="{B6CEB756-F93E-4759-A7F3-17A2EBDA9B7C}" srcOrd="0" destOrd="0" presId="urn:microsoft.com/office/officeart/2005/8/layout/venn1"/>
    <dgm:cxn modelId="{A608D444-0A1C-4D5B-BBB5-0C9DF0046FE7}" type="presParOf" srcId="{7C4C52F5-410C-4AD3-B9A7-593AE0392791}" destId="{334DED55-1B8F-4EFD-9BE2-366DA7CF8008}" srcOrd="1" destOrd="0" presId="urn:microsoft.com/office/officeart/2005/8/layout/venn1"/>
    <dgm:cxn modelId="{EAE3ECD9-4747-4DCA-829C-69CF17D32D31}" type="presParOf" srcId="{7C4C52F5-410C-4AD3-B9A7-593AE0392791}" destId="{B36A6B18-0EA7-4A6D-A834-C168AA60D667}" srcOrd="2" destOrd="0" presId="urn:microsoft.com/office/officeart/2005/8/layout/venn1"/>
    <dgm:cxn modelId="{1EF8132B-52D0-4124-8354-F6A769E099C8}" type="presParOf" srcId="{7C4C52F5-410C-4AD3-B9A7-593AE0392791}" destId="{31649439-3FE3-4739-9E74-E493BD3D311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BF83C-A093-4941-BE80-01B4BF2CA83B}">
      <dsp:nvSpPr>
        <dsp:cNvPr id="0" name=""/>
        <dsp:cNvSpPr/>
      </dsp:nvSpPr>
      <dsp:spPr>
        <a:xfrm>
          <a:off x="0" y="1556"/>
          <a:ext cx="5111749" cy="585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smtClean="0"/>
            <a:t>Мы – команда «Всё своё</a:t>
          </a:r>
          <a:r>
            <a:rPr lang="ru-RU" sz="5000" b="1" kern="1200" smtClean="0"/>
            <a:t>», </a:t>
          </a:r>
          <a:r>
            <a:rPr lang="ru-RU" sz="5000" kern="1200" smtClean="0"/>
            <a:t>сохраняем всё полезное. Время есть! Насладись вкусом!</a:t>
          </a:r>
          <a:endParaRPr lang="ru-RU" sz="5000" kern="1200"/>
        </a:p>
      </dsp:txBody>
      <dsp:txXfrm>
        <a:off x="249535" y="251091"/>
        <a:ext cx="4612679" cy="5350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EB756-F93E-4759-A7F3-17A2EBDA9B7C}">
      <dsp:nvSpPr>
        <dsp:cNvPr id="0" name=""/>
        <dsp:cNvSpPr/>
      </dsp:nvSpPr>
      <dsp:spPr>
        <a:xfrm>
          <a:off x="-278015" y="2920718"/>
          <a:ext cx="4602904" cy="3547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Незавитин</a:t>
          </a:r>
          <a:r>
            <a:rPr lang="ru-RU" sz="2400" kern="1200" dirty="0" smtClean="0"/>
            <a:t> Даниил – </a:t>
          </a:r>
          <a:r>
            <a:rPr lang="ru-RU" sz="2400" kern="1200" dirty="0" err="1" smtClean="0"/>
            <a:t>самозанятый</a:t>
          </a:r>
          <a:r>
            <a:rPr lang="ru-RU" sz="2400" kern="1200" dirty="0" smtClean="0"/>
            <a:t> </a:t>
          </a:r>
          <a:r>
            <a:rPr lang="ru-RU" sz="2400" kern="1200" smtClean="0"/>
            <a:t>индивидуальный предприниматель.</a:t>
          </a:r>
          <a:endParaRPr lang="ru-RU" sz="2400" kern="1200" dirty="0"/>
        </a:p>
      </dsp:txBody>
      <dsp:txXfrm>
        <a:off x="364732" y="3339056"/>
        <a:ext cx="2653926" cy="2710922"/>
      </dsp:txXfrm>
    </dsp:sp>
    <dsp:sp modelId="{B36A6B18-0EA7-4A6D-A834-C168AA60D667}">
      <dsp:nvSpPr>
        <dsp:cNvPr id="0" name=""/>
        <dsp:cNvSpPr/>
      </dsp:nvSpPr>
      <dsp:spPr>
        <a:xfrm>
          <a:off x="2036806" y="0"/>
          <a:ext cx="4284301" cy="36480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Клеёнкина</a:t>
          </a:r>
          <a:r>
            <a:rPr lang="ru-RU" sz="2400" kern="1200" dirty="0" smtClean="0"/>
            <a:t> Диана – отвечает за сбыт и маркетинг </a:t>
          </a:r>
          <a:endParaRPr lang="ru-RU" sz="2400" kern="1200" dirty="0"/>
        </a:p>
      </dsp:txBody>
      <dsp:txXfrm>
        <a:off x="3252621" y="430183"/>
        <a:ext cx="2470228" cy="2787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6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0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9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2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7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7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6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99FA-238C-45A4-A669-1182E084DD7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F48F-F25B-44D5-902C-B99A919F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6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808312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8640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377543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9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4746" r="2577" b="24209"/>
          <a:stretch/>
        </p:blipFill>
        <p:spPr bwMode="auto">
          <a:xfrm>
            <a:off x="683568" y="3307045"/>
            <a:ext cx="8202666" cy="3490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73050"/>
            <a:ext cx="5904656" cy="5853113"/>
          </a:xfrm>
        </p:spPr>
        <p:txBody>
          <a:bodyPr/>
          <a:lstStyle/>
          <a:p>
            <a:r>
              <a:rPr lang="ru-RU" sz="2800" dirty="0"/>
              <a:t>Динамика, представленная здесь говорит о том, что стабильно высокий интерес проявляется к нашей продукции, популярность фруктовых чипсов увеличивается ежегодно.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(Описание отрасли, перспективы развития)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8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3" y="273050"/>
            <a:ext cx="6377671" cy="63243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«5сил Портера»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09034"/>
              </p:ext>
            </p:extLst>
          </p:nvPr>
        </p:nvGraphicFramePr>
        <p:xfrm>
          <a:off x="2915818" y="1030289"/>
          <a:ext cx="5904655" cy="5351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20"/>
                <a:gridCol w="873919"/>
                <a:gridCol w="2099995"/>
                <a:gridCol w="1902021"/>
              </a:tblGrid>
              <a:tr h="270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Описание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Направление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</a:tr>
              <a:tr h="10826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Угроза появления продукта заменителя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Низкий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Наш продукт не уникальный, поэтому существует некоторое количество аналогичных товаров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Сообщать об уникальных свойствах товара. Российское сырье, без ГМО.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</a:tr>
              <a:tr h="10826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Угроза со стороны новых игроков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Высокий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Много конкурентов. Легко войти в бизнес. Нет жёстких входных барьеров.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Много информационной рекламы. Укреплять свой бренд.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</a:tr>
              <a:tr h="8119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Угроза отраслевые конкуренты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Наши конкуренты спорт, диеты. Есть возможность повышения цены.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Постоянно мониторить предложения конкурентов.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</a:tr>
              <a:tr h="1020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Угроза не стабильности поставщиков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Низкий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Поставщики не крупные. Конкуренция среди них очень высокая.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Вести приговоры о снижении цен.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</a:tr>
              <a:tr h="10826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Угроза потери покупателя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Снижение платежеспособности. Потеря клиентов из за товаров заменителей.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Использовать систему скидок и разрабатывать новые товары.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552" marR="59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5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3" y="273050"/>
            <a:ext cx="6377671" cy="632430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торговли </a:t>
            </a:r>
            <a:r>
              <a:rPr lang="ru-RU" sz="2400" dirty="0" err="1"/>
              <a:t>фрипсами</a:t>
            </a:r>
            <a:r>
              <a:rPr lang="ru-RU" sz="2400" dirty="0"/>
              <a:t> необходимо получить сертификат качества. Но предварительно нужно получить экспертное заключение по результатам лабораторных </a:t>
            </a:r>
            <a:r>
              <a:rPr lang="ru-RU" sz="2400" dirty="0" smtClean="0"/>
              <a:t>испытаний.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371446"/>
              </p:ext>
            </p:extLst>
          </p:nvPr>
        </p:nvGraphicFramePr>
        <p:xfrm>
          <a:off x="3563888" y="1894384"/>
          <a:ext cx="4545632" cy="477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Acrobat Document" r:id="rId4" imgW="5667139" imgH="8019997" progId="AcroExch.Document.DC">
                  <p:embed/>
                </p:oleObj>
              </mc:Choice>
              <mc:Fallback>
                <p:oleObj name="Acrobat Document" r:id="rId4" imgW="5667139" imgH="8019997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894384"/>
                        <a:ext cx="4545632" cy="4774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5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3" y="273050"/>
            <a:ext cx="6377671" cy="632430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Фруктовые чипсы компании</a:t>
            </a:r>
          </a:p>
          <a:p>
            <a:pPr marL="0" indent="0" algn="ctr">
              <a:buNone/>
            </a:pPr>
            <a:r>
              <a:rPr lang="ru-RU" sz="2800" dirty="0" smtClean="0"/>
              <a:t> «Всё своё»</a:t>
            </a:r>
          </a:p>
          <a:p>
            <a:pPr marL="0" indent="0" algn="ctr">
              <a:buNone/>
            </a:pPr>
            <a:r>
              <a:rPr lang="ru-RU" sz="2800" dirty="0" smtClean="0"/>
              <a:t>Масса пачки 30 граммов. Натуральный Крафт пакет.</a:t>
            </a:r>
          </a:p>
          <a:p>
            <a:pPr marL="0" indent="0" algn="ctr">
              <a:buNone/>
            </a:pPr>
            <a:r>
              <a:rPr lang="ru-RU" sz="2800" dirty="0" smtClean="0"/>
              <a:t>Состав: сублимированные яблоки, груши и апельсины.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Picture 2" descr="https://sun9-24.userapi.com/impg/D4-Y4XdKb8YLY40nPIPCI1AU2ka4-iYeR81Gxw/31WxwE9ENb8.jpg?size=1280x960&amp;quality=96&amp;sign=e3bcbbf07f4b10b15d736d7efae5db5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65" y="3131586"/>
            <a:ext cx="4968551" cy="372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522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Личные качества Дианы: развитое логическое мышление, склонность к творчеству, надежность и работоспособность, а также креативность.</a:t>
            </a:r>
          </a:p>
          <a:p>
            <a:endParaRPr lang="ru-RU" dirty="0"/>
          </a:p>
          <a:p>
            <a:r>
              <a:rPr lang="ru-RU" dirty="0"/>
              <a:t>Личные качества Даниила: аналитический склад ума, инициативность, смелость, коммуникабельность, открытость и стойкость.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808312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8640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7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053051"/>
              </p:ext>
            </p:extLst>
          </p:nvPr>
        </p:nvGraphicFramePr>
        <p:xfrm>
          <a:off x="2843808" y="273050"/>
          <a:ext cx="6120680" cy="646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хотим расти и развиваться вместе с нашим производством.</a:t>
            </a:r>
            <a:br>
              <a:rPr lang="ru-RU" dirty="0"/>
            </a:br>
            <a:r>
              <a:rPr lang="ru-RU" dirty="0"/>
              <a:t>«Всё своё</a:t>
            </a:r>
            <a:r>
              <a:rPr lang="ru-RU" b="1" dirty="0"/>
              <a:t>» </a:t>
            </a:r>
            <a:r>
              <a:rPr lang="ru-RU" dirty="0"/>
              <a:t>- это не просто слова, это наша сущность и  наше отражение: своя идея, своё производство, своё сырьё для производства.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Вам мы предлагаем сберечь своё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4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применяем неформальный   способ принятия решения, основанный на наших интеллектуальных способностях, и групповой, к нему относятся следующие виды: метод «мозговой атаки», </a:t>
            </a:r>
            <a:r>
              <a:rPr lang="ru-RU" dirty="0" smtClean="0"/>
              <a:t>«</a:t>
            </a:r>
            <a:r>
              <a:rPr lang="ru-RU" dirty="0" smtClean="0"/>
              <a:t>Шесть шляп</a:t>
            </a:r>
            <a:r>
              <a:rPr lang="ru-RU" dirty="0" smtClean="0"/>
              <a:t>», «</a:t>
            </a:r>
            <a:r>
              <a:rPr lang="ru-RU" dirty="0" smtClean="0"/>
              <a:t>Метод фокальных объектов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3" y="273050"/>
            <a:ext cx="6377671" cy="632430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Выбор идеи (Мозговой штурм)</a:t>
            </a:r>
          </a:p>
          <a:p>
            <a:pPr marL="0" indent="0">
              <a:buNone/>
            </a:pPr>
            <a:r>
              <a:rPr lang="ru-RU" sz="2800" dirty="0" smtClean="0"/>
              <a:t>Здоровье, деньги, здоровый перекус, чипсы, орешки, сухофрукты…</a:t>
            </a:r>
          </a:p>
          <a:p>
            <a:pPr marL="0" indent="0">
              <a:buNone/>
            </a:pPr>
            <a:r>
              <a:rPr lang="ru-RU" sz="2800" dirty="0" smtClean="0"/>
              <a:t>«Шесть шляп»</a:t>
            </a:r>
          </a:p>
          <a:p>
            <a:pPr marL="0" indent="0">
              <a:buNone/>
            </a:pPr>
            <a:r>
              <a:rPr lang="ru-RU" sz="2800" dirty="0" smtClean="0"/>
              <a:t>Даниил надевал  черную, синюю и зеленую</a:t>
            </a:r>
          </a:p>
          <a:p>
            <a:pPr marL="0" indent="0">
              <a:buNone/>
            </a:pPr>
            <a:r>
              <a:rPr lang="ru-RU" sz="2800" dirty="0" smtClean="0"/>
              <a:t>Диана- красную, желтую и белую шляпы.</a:t>
            </a:r>
          </a:p>
          <a:p>
            <a:pPr marL="0" indent="0">
              <a:buNone/>
            </a:pPr>
            <a:r>
              <a:rPr lang="ru-RU" sz="2800" dirty="0" smtClean="0"/>
              <a:t>«Метод </a:t>
            </a:r>
            <a:r>
              <a:rPr lang="ru-RU" sz="2800" dirty="0"/>
              <a:t>фокальных объектов</a:t>
            </a:r>
            <a:r>
              <a:rPr lang="ru-RU" sz="2800" dirty="0" smtClean="0"/>
              <a:t>»</a:t>
            </a:r>
          </a:p>
          <a:p>
            <a:pPr marL="0" indent="0">
              <a:buNone/>
            </a:pPr>
            <a:r>
              <a:rPr lang="ru-RU" sz="2800" dirty="0" smtClean="0"/>
              <a:t>Фрукты, сухофрукты, чипсы, витамины.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ФРИПСЫ. 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2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07758" y="908720"/>
            <a:ext cx="5759151" cy="4608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Ключевыми факторами успеха нашей команды является:</a:t>
            </a:r>
          </a:p>
          <a:p>
            <a:pPr marL="0" indent="0">
              <a:buNone/>
            </a:pPr>
            <a:r>
              <a:rPr lang="ru-RU" dirty="0" smtClean="0"/>
              <a:t>- четкая направленность на финансовый результат; </a:t>
            </a:r>
          </a:p>
          <a:p>
            <a:pPr marL="0" indent="0">
              <a:buNone/>
            </a:pPr>
            <a:r>
              <a:rPr lang="ru-RU" dirty="0" smtClean="0"/>
              <a:t>- мы не боимся проблем;</a:t>
            </a:r>
          </a:p>
          <a:p>
            <a:pPr marL="0" indent="0">
              <a:buNone/>
            </a:pPr>
            <a:r>
              <a:rPr lang="ru-RU" dirty="0" smtClean="0"/>
              <a:t>- мы вместе несём ответственность, за все, что мы делаем.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8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3" y="273050"/>
            <a:ext cx="6377671" cy="632430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Мы </a:t>
            </a:r>
            <a:r>
              <a:rPr lang="ru-RU" dirty="0" smtClean="0">
                <a:solidFill>
                  <a:srgbClr val="C00000"/>
                </a:solidFill>
              </a:rPr>
              <a:t>открыли конкурентоспособный  </a:t>
            </a:r>
            <a:r>
              <a:rPr lang="ru-RU" dirty="0">
                <a:solidFill>
                  <a:srgbClr val="C00000"/>
                </a:solidFill>
              </a:rPr>
              <a:t>бизнес для Курганской области – бизнес по производству чипсов из фруктов.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Фрипсы</a:t>
            </a:r>
            <a:r>
              <a:rPr lang="ru-RU" dirty="0" smtClean="0"/>
              <a:t> – это натуральный и готовый к употреблению продукт. В отличие от овощных чипсов не содержит канцероген и краситель. В наших чипсах сохраняются все витамины и минеральные веществе, так как мы их не жарим, а сублимируем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8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2204864"/>
            <a:ext cx="2592287" cy="3921299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Модуль В1: Наша команда и бизнес-идея -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192"/>
            <a:ext cx="163636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1412776"/>
            <a:ext cx="5544616" cy="3528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Факторы успеха нашего бизнеса: качество высшего уровня, эффективное распределение обязанностей, большая востребованность товара на рынке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581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cp:lastPrinted>2022-02-01T04:10:56Z</cp:lastPrinted>
  <dcterms:created xsi:type="dcterms:W3CDTF">2022-01-28T08:08:49Z</dcterms:created>
  <dcterms:modified xsi:type="dcterms:W3CDTF">2022-02-01T04:12:58Z</dcterms:modified>
</cp:coreProperties>
</file>